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4" roundtripDataSignature="AMtx7mgmlcfs8vVknZNT3R8TbCFJPXGn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62d050ff3_3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062d050ff3_3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62d050ff3_2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g2062d050ff3_2_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062d050ff3_0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" name="Google Shape;118;g2062d050ff3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8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8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7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8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8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1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11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2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2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12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2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5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5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5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6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6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  <a:defRPr b="0" i="0" sz="4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drive.google.com/file/d/1BrbkgN4HLihBcHQ-Z3069TmDWr9_cbLS/view?usp=share_link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/>
              <a:t>Network Design for an Institute</a:t>
            </a:r>
            <a:endParaRPr/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/>
              <a:t>By: Dr. Seema Anand Ladhe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062d050ff3_3_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Link of Network Design</a:t>
            </a:r>
            <a:endParaRPr/>
          </a:p>
        </p:txBody>
      </p:sp>
      <p:sp>
        <p:nvSpPr>
          <p:cNvPr id="91" name="Google Shape;91;g2062d050ff3_3_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 u="sng">
                <a:solidFill>
                  <a:schemeClr val="hlink"/>
                </a:solidFill>
                <a:hlinkClick r:id="rId3"/>
              </a:rPr>
              <a:t>https://drive.google.com/file/d/1BrbkgN4HLihBcHQ-Z3069TmDWr9_cbLS/view?usp=share_link</a:t>
            </a:r>
            <a:endParaRPr/>
          </a:p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2062d050ff3_2_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/>
              <a:t>Network Design for an Institute</a:t>
            </a:r>
            <a:endParaRPr/>
          </a:p>
        </p:txBody>
      </p:sp>
      <p:sp>
        <p:nvSpPr>
          <p:cNvPr id="97" name="Google Shape;97;g2062d050ff3_2_5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Let the institute is having 4 departments.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Each department is having 3 labs.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Each lab consist 23 systems/computers and one 24 port switch.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Institute is having one high configures multilayer switch (L2 core Switch).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/>
              <a:t>Network Design for an Institute..</a:t>
            </a:r>
            <a:endParaRPr/>
          </a:p>
        </p:txBody>
      </p:sp>
      <p:sp>
        <p:nvSpPr>
          <p:cNvPr id="103" name="Google Shape;103;p3"/>
          <p:cNvSpPr txBox="1"/>
          <p:nvPr>
            <p:ph idx="1" type="body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Using L2 core switch, 4 VLANs are created, one for each department.</a:t>
            </a:r>
            <a:endParaRPr/>
          </a:p>
          <a:p>
            <a:pPr indent="-3429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Gateway addresses for VLAN are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VLAN1: 10.1.1.1/24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VLAN2: 10.1.2.1/24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VLAN3: 10.1.3.1/24</a:t>
            </a:r>
            <a:endParaRPr/>
          </a:p>
          <a:p>
            <a:pPr indent="-285750" lvl="1" marL="74295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</a:pPr>
            <a:r>
              <a:rPr lang="en-US"/>
              <a:t>VLAN4: 10.1.4.1/24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/>
              <a:t>Network Design for an Institute..</a:t>
            </a:r>
            <a:endParaRPr/>
          </a:p>
        </p:txBody>
      </p:sp>
      <p:sp>
        <p:nvSpPr>
          <p:cNvPr id="109" name="Google Shape;109;p4"/>
          <p:cNvSpPr txBox="1"/>
          <p:nvPr>
            <p:ph idx="1" type="body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85000" lnSpcReduction="20000"/>
          </a:bodyPr>
          <a:lstStyle/>
          <a:p>
            <a:pPr indent="-3429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For VLAN 1: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Netid: 10.1.1.0/24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Broadcast address: 10.1.1.255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For VLAN 2: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Netid: 10.1.2.0/24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Broadcast address: 10.1.2.255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For VLAN 3: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Netid: 10.1.3.0/24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Broadcast address: 10.1.3.255</a:t>
            </a:r>
            <a:endParaRPr/>
          </a:p>
          <a:p>
            <a:pPr indent="-34290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Char char="•"/>
            </a:pPr>
            <a:r>
              <a:rPr lang="en-US"/>
              <a:t>For VLAN 4: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Netid: 10.1.4.0/24</a:t>
            </a:r>
            <a:endParaRPr/>
          </a:p>
          <a:p>
            <a:pPr indent="-285750" lvl="1" marL="742950" rtl="0" algn="l">
              <a:spcBef>
                <a:spcPts val="476"/>
              </a:spcBef>
              <a:spcAft>
                <a:spcPts val="0"/>
              </a:spcAft>
              <a:buClr>
                <a:schemeClr val="dk1"/>
              </a:buClr>
              <a:buSzPct val="100000"/>
              <a:buChar char="–"/>
            </a:pPr>
            <a:r>
              <a:rPr lang="en-US"/>
              <a:t>Broadcast address: 10.1.4.255</a:t>
            </a:r>
            <a:endParaRPr/>
          </a:p>
          <a:p>
            <a:pPr indent="-17018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  <a:p>
            <a:pPr indent="-170180" lvl="0" marL="342900" rtl="0" algn="l">
              <a:spcBef>
                <a:spcPts val="544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/>
              <a:t>Network Design for an Institute..</a:t>
            </a:r>
            <a:endParaRPr/>
          </a:p>
        </p:txBody>
      </p:sp>
      <p:sp>
        <p:nvSpPr>
          <p:cNvPr id="115" name="Google Shape;115;p5"/>
          <p:cNvSpPr txBox="1"/>
          <p:nvPr>
            <p:ph idx="1" type="body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-342900" lvl="0" marL="34290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institute is having one router to connect to the outside world (Network).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The traffic between all VLANs and Router passes via trunck port of VLAN and virtual interfaces.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NAT routing for each VLAN is configured on router.</a:t>
            </a:r>
            <a:endParaRPr/>
          </a:p>
          <a:p>
            <a:pPr indent="-342900" lvl="0" marL="342900" rtl="0" algn="just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/>
              <a:t>Router is connected to the network of ISP using the public IP given by an ISP. </a:t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2062d050ff3_0_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Link for Feedback</a:t>
            </a:r>
            <a:endParaRPr/>
          </a:p>
        </p:txBody>
      </p:sp>
      <p:sp>
        <p:nvSpPr>
          <p:cNvPr id="121" name="Google Shape;121;g2062d050ff3_0_0"/>
          <p:cNvSpPr txBox="1"/>
          <p:nvPr>
            <p:ph idx="1" type="body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rPr lang="en-US"/>
              <a:t>https://forms.gle/WKREna3zAUfuakJ78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t/>
            </a:r>
            <a:endParaRPr/>
          </a:p>
        </p:txBody>
      </p:sp>
      <p:sp>
        <p:nvSpPr>
          <p:cNvPr id="127" name="Google Shape;127;p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139700" lvl="0" marL="3429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139700" lvl="0" marL="34290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t/>
            </a:r>
            <a:endParaRPr/>
          </a:p>
          <a:p>
            <a:pPr indent="-342900" lvl="0" marL="34290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Char char="•"/>
            </a:pPr>
            <a:r>
              <a:rPr lang="en-US" sz="3600"/>
              <a:t>Thank you</a:t>
            </a:r>
            <a:endParaRPr sz="3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  <dc:creator>anand</dc:creator>
</cp:coreProperties>
</file>