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765925" cx="90519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31">
          <p15:clr>
            <a:srgbClr val="000000"/>
          </p15:clr>
        </p15:guide>
        <p15:guide id="4" pos="2851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hy33gGyzw/eb9NURzoY9qeFNwa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2131" orient="horz"/>
        <p:guide pos="285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50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51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52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53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54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55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56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57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58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59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4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60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61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62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63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f065c24a6a_1_0:notes"/>
          <p:cNvSpPr/>
          <p:nvPr>
            <p:ph idx="2" type="sldImg"/>
          </p:nvPr>
        </p:nvSpPr>
        <p:spPr>
          <a:xfrm>
            <a:off x="1136650" y="685800"/>
            <a:ext cx="458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f065c24a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f065c24a6a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26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5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6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47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48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49:notes"/>
          <p:cNvSpPr/>
          <p:nvPr>
            <p:ph idx="2" type="sldImg"/>
          </p:nvPr>
        </p:nvSpPr>
        <p:spPr>
          <a:xfrm>
            <a:off x="1136650" y="685800"/>
            <a:ext cx="458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29"/>
          <p:cNvCxnSpPr/>
          <p:nvPr/>
        </p:nvCxnSpPr>
        <p:spPr>
          <a:xfrm rot="-5400000">
            <a:off x="-199255" y="1207007"/>
            <a:ext cx="497233" cy="0"/>
          </a:xfrm>
          <a:prstGeom prst="straightConnector1">
            <a:avLst/>
          </a:prstGeom>
          <a:noFill/>
          <a:ln cap="sq" cmpd="sng" w="1270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" name="Google Shape;1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377" y="0"/>
            <a:ext cx="8745170" cy="771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>
            <a:off x="452596" y="270951"/>
            <a:ext cx="8146733" cy="11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2293364" y="-262046"/>
            <a:ext cx="4465198" cy="8146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/>
          <p:nvPr>
            <p:ph type="title"/>
          </p:nvPr>
        </p:nvSpPr>
        <p:spPr>
          <a:xfrm rot="5400000">
            <a:off x="4694507" y="2139098"/>
            <a:ext cx="5772963" cy="2036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" type="body"/>
          </p:nvPr>
        </p:nvSpPr>
        <p:spPr>
          <a:xfrm rot="5400000">
            <a:off x="545706" y="177847"/>
            <a:ext cx="5772963" cy="595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and Conent">
  <p:cSld name="Title Description and Con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7" name="Google Shape;8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049567" cy="676416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1"/>
          <p:cNvSpPr txBox="1"/>
          <p:nvPr>
            <p:ph type="title"/>
          </p:nvPr>
        </p:nvSpPr>
        <p:spPr>
          <a:xfrm>
            <a:off x="509173" y="601417"/>
            <a:ext cx="8048815" cy="1243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1" type="body"/>
          </p:nvPr>
        </p:nvSpPr>
        <p:spPr>
          <a:xfrm>
            <a:off x="509172" y="1856559"/>
            <a:ext cx="8048815" cy="101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41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2" type="body"/>
          </p:nvPr>
        </p:nvSpPr>
        <p:spPr>
          <a:xfrm>
            <a:off x="902963" y="3785955"/>
            <a:ext cx="972643" cy="946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04800" lvl="2" marL="1371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41"/>
          <p:cNvSpPr txBox="1"/>
          <p:nvPr>
            <p:ph idx="3" type="body"/>
          </p:nvPr>
        </p:nvSpPr>
        <p:spPr>
          <a:xfrm>
            <a:off x="509172" y="2875518"/>
            <a:ext cx="8048815" cy="495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41"/>
          <p:cNvSpPr txBox="1"/>
          <p:nvPr>
            <p:ph idx="4" type="body"/>
          </p:nvPr>
        </p:nvSpPr>
        <p:spPr>
          <a:xfrm>
            <a:off x="5542649" y="3785955"/>
            <a:ext cx="972643" cy="946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04800" lvl="2" marL="1371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5" type="body"/>
          </p:nvPr>
        </p:nvSpPr>
        <p:spPr>
          <a:xfrm>
            <a:off x="7089212" y="3785955"/>
            <a:ext cx="972643" cy="946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04800" lvl="2" marL="1371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6" type="body"/>
          </p:nvPr>
        </p:nvSpPr>
        <p:spPr>
          <a:xfrm>
            <a:off x="3996086" y="3785955"/>
            <a:ext cx="972643" cy="946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04800" lvl="2" marL="1371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7" type="body"/>
          </p:nvPr>
        </p:nvSpPr>
        <p:spPr>
          <a:xfrm>
            <a:off x="2449525" y="3785955"/>
            <a:ext cx="972643" cy="946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04800" lvl="2" marL="1371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9" name="Google Shape;99;p41"/>
          <p:cNvCxnSpPr/>
          <p:nvPr/>
        </p:nvCxnSpPr>
        <p:spPr>
          <a:xfrm rot="-5400000">
            <a:off x="-199255" y="1225802"/>
            <a:ext cx="497233" cy="0"/>
          </a:xfrm>
          <a:prstGeom prst="straightConnector1">
            <a:avLst/>
          </a:prstGeom>
          <a:noFill/>
          <a:ln cap="sq" cmpd="sng" w="1270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1" name="Google Shape;10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" y="0"/>
            <a:ext cx="9049567" cy="676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2"/>
          <p:cNvSpPr txBox="1"/>
          <p:nvPr>
            <p:ph type="title"/>
          </p:nvPr>
        </p:nvSpPr>
        <p:spPr>
          <a:xfrm>
            <a:off x="1081991" y="982595"/>
            <a:ext cx="4632039" cy="1243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2"/>
          <p:cNvSpPr/>
          <p:nvPr>
            <p:ph idx="2" type="pic"/>
          </p:nvPr>
        </p:nvSpPr>
        <p:spPr>
          <a:xfrm>
            <a:off x="5950127" y="982596"/>
            <a:ext cx="2592628" cy="4800733"/>
          </a:xfrm>
          <a:prstGeom prst="roundRect">
            <a:avLst>
              <a:gd fmla="val 2371" name="adj"/>
            </a:avLst>
          </a:prstGeom>
          <a:solidFill>
            <a:srgbClr val="F2F0E8"/>
          </a:solidFill>
          <a:ln cap="sq" cmpd="sng" w="28575">
            <a:solidFill>
              <a:srgbClr val="4F612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104" name="Google Shape;104;p42"/>
          <p:cNvSpPr txBox="1"/>
          <p:nvPr>
            <p:ph idx="1" type="body"/>
          </p:nvPr>
        </p:nvSpPr>
        <p:spPr>
          <a:xfrm>
            <a:off x="806190" y="2225679"/>
            <a:ext cx="4907841" cy="3429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42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2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 with Caption">
  <p:cSld name="Picture Right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" y="0"/>
            <a:ext cx="9049567" cy="676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3"/>
          <p:cNvSpPr txBox="1"/>
          <p:nvPr>
            <p:ph type="title"/>
          </p:nvPr>
        </p:nvSpPr>
        <p:spPr>
          <a:xfrm>
            <a:off x="4943200" y="982596"/>
            <a:ext cx="3599555" cy="1243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3"/>
          <p:cNvSpPr/>
          <p:nvPr>
            <p:ph idx="2" type="pic"/>
          </p:nvPr>
        </p:nvSpPr>
        <p:spPr>
          <a:xfrm>
            <a:off x="540187" y="902130"/>
            <a:ext cx="4268649" cy="4753496"/>
          </a:xfrm>
          <a:prstGeom prst="roundRect">
            <a:avLst>
              <a:gd fmla="val 2371" name="adj"/>
            </a:avLst>
          </a:prstGeom>
          <a:solidFill>
            <a:srgbClr val="F2F0E8"/>
          </a:solidFill>
          <a:ln cap="sq" cmpd="sng" w="28575">
            <a:solidFill>
              <a:srgbClr val="4F612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112" name="Google Shape;112;p43"/>
          <p:cNvSpPr txBox="1"/>
          <p:nvPr>
            <p:ph idx="1" type="body"/>
          </p:nvPr>
        </p:nvSpPr>
        <p:spPr>
          <a:xfrm>
            <a:off x="4943200" y="2225681"/>
            <a:ext cx="3599555" cy="3429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3" name="Google Shape;113;p43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3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3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title"/>
          </p:nvPr>
        </p:nvSpPr>
        <p:spPr>
          <a:xfrm>
            <a:off x="452598" y="269384"/>
            <a:ext cx="2978022" cy="1146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175" lIns="90375" spcFirstLastPara="1" rIns="90375" wrap="square" tIns="45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539051" y="269391"/>
            <a:ext cx="5060279" cy="577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" name="Google Shape;22;p30"/>
          <p:cNvSpPr txBox="1"/>
          <p:nvPr>
            <p:ph idx="2" type="body"/>
          </p:nvPr>
        </p:nvSpPr>
        <p:spPr>
          <a:xfrm>
            <a:off x="452598" y="1415836"/>
            <a:ext cx="2978022" cy="4628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3" name="Google Shape;23;p30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/>
          <p:nvPr>
            <p:ph type="ctrTitle"/>
          </p:nvPr>
        </p:nvSpPr>
        <p:spPr>
          <a:xfrm>
            <a:off x="678895" y="2101829"/>
            <a:ext cx="7694136" cy="1450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" type="subTitle"/>
          </p:nvPr>
        </p:nvSpPr>
        <p:spPr>
          <a:xfrm>
            <a:off x="1357789" y="3834024"/>
            <a:ext cx="6336348" cy="1729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32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/>
          <p:nvPr>
            <p:ph type="title"/>
          </p:nvPr>
        </p:nvSpPr>
        <p:spPr>
          <a:xfrm>
            <a:off x="715041" y="4347741"/>
            <a:ext cx="7694136" cy="134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" type="body"/>
          </p:nvPr>
        </p:nvSpPr>
        <p:spPr>
          <a:xfrm>
            <a:off x="715041" y="2867694"/>
            <a:ext cx="7694136" cy="1480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175" lIns="90375" spcFirstLastPara="1" rIns="90375" wrap="square" tIns="451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3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>
            <p:ph type="title"/>
          </p:nvPr>
        </p:nvSpPr>
        <p:spPr>
          <a:xfrm>
            <a:off x="452596" y="270951"/>
            <a:ext cx="8146733" cy="11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" type="body"/>
          </p:nvPr>
        </p:nvSpPr>
        <p:spPr>
          <a:xfrm>
            <a:off x="452596" y="1578722"/>
            <a:ext cx="3997934" cy="4465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4"/>
          <p:cNvSpPr txBox="1"/>
          <p:nvPr>
            <p:ph idx="2" type="body"/>
          </p:nvPr>
        </p:nvSpPr>
        <p:spPr>
          <a:xfrm>
            <a:off x="4601395" y="1578722"/>
            <a:ext cx="3997934" cy="4465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34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34"/>
          <p:cNvSpPr/>
          <p:nvPr/>
        </p:nvSpPr>
        <p:spPr>
          <a:xfrm>
            <a:off x="492508" y="1766192"/>
            <a:ext cx="8065477" cy="4025566"/>
          </a:xfrm>
          <a:prstGeom prst="roundRect">
            <a:avLst>
              <a:gd fmla="val 2634" name="adj"/>
            </a:avLst>
          </a:prstGeom>
          <a:solidFill>
            <a:schemeClr val="accent3">
              <a:alpha val="75294"/>
            </a:schemeClr>
          </a:solidFill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34"/>
          <p:cNvCxnSpPr/>
          <p:nvPr/>
        </p:nvCxnSpPr>
        <p:spPr>
          <a:xfrm flipH="1" rot="10800000">
            <a:off x="42432" y="983533"/>
            <a:ext cx="2721" cy="484549"/>
          </a:xfrm>
          <a:prstGeom prst="straightConnector1">
            <a:avLst/>
          </a:prstGeom>
          <a:noFill/>
          <a:ln cap="sq" cmpd="sng" w="1270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/>
          <p:nvPr>
            <p:ph type="title"/>
          </p:nvPr>
        </p:nvSpPr>
        <p:spPr>
          <a:xfrm>
            <a:off x="452596" y="270951"/>
            <a:ext cx="8146733" cy="11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" type="body"/>
          </p:nvPr>
        </p:nvSpPr>
        <p:spPr>
          <a:xfrm>
            <a:off x="452597" y="1514502"/>
            <a:ext cx="3999506" cy="631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175" lIns="90375" spcFirstLastPara="1" rIns="90375" wrap="square" tIns="451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5"/>
          <p:cNvSpPr txBox="1"/>
          <p:nvPr>
            <p:ph idx="2" type="body"/>
          </p:nvPr>
        </p:nvSpPr>
        <p:spPr>
          <a:xfrm>
            <a:off x="452597" y="2145675"/>
            <a:ext cx="3999506" cy="389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35"/>
          <p:cNvSpPr txBox="1"/>
          <p:nvPr>
            <p:ph idx="3" type="body"/>
          </p:nvPr>
        </p:nvSpPr>
        <p:spPr>
          <a:xfrm>
            <a:off x="4598255" y="1514502"/>
            <a:ext cx="4001078" cy="631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175" lIns="90375" spcFirstLastPara="1" rIns="90375" wrap="square" tIns="451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5"/>
          <p:cNvSpPr txBox="1"/>
          <p:nvPr>
            <p:ph idx="4" type="body"/>
          </p:nvPr>
        </p:nvSpPr>
        <p:spPr>
          <a:xfrm>
            <a:off x="4598255" y="2145675"/>
            <a:ext cx="4001078" cy="389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35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elestia-R1---OverlayContentHD.png" id="56" name="Google Shape;5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049567" cy="6764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35"/>
          <p:cNvCxnSpPr/>
          <p:nvPr/>
        </p:nvCxnSpPr>
        <p:spPr>
          <a:xfrm flipH="1" rot="10800000">
            <a:off x="42432" y="927150"/>
            <a:ext cx="2721" cy="484549"/>
          </a:xfrm>
          <a:prstGeom prst="straightConnector1">
            <a:avLst/>
          </a:prstGeom>
          <a:noFill/>
          <a:ln cap="sq" cmpd="sng" w="1270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452596" y="270951"/>
            <a:ext cx="8146733" cy="11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/>
          <p:nvPr>
            <p:ph type="title"/>
          </p:nvPr>
        </p:nvSpPr>
        <p:spPr>
          <a:xfrm>
            <a:off x="1774241" y="4736148"/>
            <a:ext cx="5431155" cy="559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175" lIns="90375" spcFirstLastPara="1" rIns="90375" wrap="square" tIns="45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/>
          <p:nvPr>
            <p:ph idx="2" type="pic"/>
          </p:nvPr>
        </p:nvSpPr>
        <p:spPr>
          <a:xfrm>
            <a:off x="1774241" y="604548"/>
            <a:ext cx="5431155" cy="405955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/>
          <p:nvPr>
            <p:ph idx="1" type="body"/>
          </p:nvPr>
        </p:nvSpPr>
        <p:spPr>
          <a:xfrm>
            <a:off x="1774241" y="5295277"/>
            <a:ext cx="5431155" cy="79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452596" y="270951"/>
            <a:ext cx="8146733" cy="1127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452596" y="1578722"/>
            <a:ext cx="8146733" cy="4465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2596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487213" y="6271017"/>
            <a:ext cx="2112116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884693" cy="82694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2434904" y="4940767"/>
            <a:ext cx="4524406" cy="1353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Dr. Gayatri Bachhav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Associate Professor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Dept. of Information Technology,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VPPCOE &amp;VA , Sion.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0212589" id="122" name="Google Shape;12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3836" y="2715335"/>
            <a:ext cx="1407103" cy="119875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1785256" y="1899343"/>
            <a:ext cx="6128657" cy="95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Role of OWASP top 10 in EHF </a:t>
            </a:r>
            <a:b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1538735" y="4124773"/>
            <a:ext cx="7004764" cy="52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[IT Do6014] – Ethical Hacking and Forensic</a:t>
            </a:r>
            <a:endParaRPr b="1" i="0" sz="2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774203"/>
            <a:ext cx="146050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0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89" name="Google Shape;18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374" y="1087437"/>
            <a:ext cx="78771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1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96" name="Google Shape;19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258" y="1045029"/>
            <a:ext cx="8425542" cy="469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2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03" name="Google Shape;20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71" y="838049"/>
            <a:ext cx="8185603" cy="4942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3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10" name="Google Shape;21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299" y="949445"/>
            <a:ext cx="7553325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4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17" name="Google Shape;21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387" y="1049337"/>
            <a:ext cx="767715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5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24" name="Google Shape;22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299" y="1235074"/>
            <a:ext cx="7553325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6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274" y="982662"/>
            <a:ext cx="7953375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7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38" name="Google Shape;23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99" y="1175656"/>
            <a:ext cx="7781925" cy="493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8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45" name="Google Shape;24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977899"/>
            <a:ext cx="782955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9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52" name="Google Shape;25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9987" y="935037"/>
            <a:ext cx="41719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4"/>
          <p:cNvSpPr txBox="1"/>
          <p:nvPr>
            <p:ph type="title"/>
          </p:nvPr>
        </p:nvSpPr>
        <p:spPr>
          <a:xfrm>
            <a:off x="452598" y="269384"/>
            <a:ext cx="2978022" cy="1146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175" lIns="90375" spcFirstLastPara="1" rIns="90375" wrap="square" tIns="451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44"/>
          <p:cNvSpPr txBox="1"/>
          <p:nvPr>
            <p:ph idx="1" type="body"/>
          </p:nvPr>
        </p:nvSpPr>
        <p:spPr>
          <a:xfrm>
            <a:off x="3539051" y="269391"/>
            <a:ext cx="5060279" cy="577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2" name="Google Shape;132;p44"/>
          <p:cNvSpPr txBox="1"/>
          <p:nvPr>
            <p:ph idx="2" type="body"/>
          </p:nvPr>
        </p:nvSpPr>
        <p:spPr>
          <a:xfrm>
            <a:off x="452598" y="1415836"/>
            <a:ext cx="2978022" cy="4628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175" lIns="90375" spcFirstLastPara="1" rIns="90375" wrap="square" tIns="45175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33" name="Google Shape;13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9051925" cy="6795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4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0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59" name="Google Shape;25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137" y="849312"/>
            <a:ext cx="786765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1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66" name="Google Shape;26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096" y="829031"/>
            <a:ext cx="75914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821" y="2601855"/>
            <a:ext cx="67151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096" y="3870717"/>
            <a:ext cx="73533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2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75" name="Google Shape;27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2224" y="1296987"/>
            <a:ext cx="6467475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3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82" name="Google Shape;28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724" y="1363662"/>
            <a:ext cx="7610475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065c24a6a_1_0"/>
          <p:cNvSpPr txBox="1"/>
          <p:nvPr>
            <p:ph type="ctrTitle"/>
          </p:nvPr>
        </p:nvSpPr>
        <p:spPr>
          <a:xfrm>
            <a:off x="678895" y="2101829"/>
            <a:ext cx="7694100" cy="1450200"/>
          </a:xfrm>
          <a:prstGeom prst="rect">
            <a:avLst/>
          </a:prstGeom>
        </p:spPr>
        <p:txBody>
          <a:bodyPr anchorCtr="0" anchor="ctr" bIns="45175" lIns="90375" spcFirstLastPara="1" rIns="90375" wrap="square" tIns="451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for </a:t>
            </a:r>
            <a:r>
              <a:rPr lang="en-US"/>
              <a:t>Feedback</a:t>
            </a:r>
            <a:endParaRPr/>
          </a:p>
        </p:txBody>
      </p:sp>
      <p:sp>
        <p:nvSpPr>
          <p:cNvPr id="290" name="Google Shape;290;g1f065c24a6a_1_0"/>
          <p:cNvSpPr txBox="1"/>
          <p:nvPr>
            <p:ph idx="1" type="subTitle"/>
          </p:nvPr>
        </p:nvSpPr>
        <p:spPr>
          <a:xfrm>
            <a:off x="1067375" y="3834025"/>
            <a:ext cx="7111200" cy="1729200"/>
          </a:xfrm>
          <a:prstGeom prst="rect">
            <a:avLst/>
          </a:prstGeom>
        </p:spPr>
        <p:txBody>
          <a:bodyPr anchorCtr="0" anchor="t" bIns="45175" lIns="90375" spcFirstLastPara="1" rIns="90375" wrap="square" tIns="45175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</a:rPr>
              <a:t>https://forms.gle/3r7zFHv1ALcMGsKT8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ank You Images – Browse 209,452 Stock Photos, Vectors, and Video | Adobe  Stock" id="297" name="Google Shape;297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hank You Images – Browse 209,452 Stock Photos, Vectors, and Video | Adobe  Stock" id="298" name="Google Shape;298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Write A Thank You Note In Five Easy Steps" id="299" name="Google Shape;299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ankyou.png" id="300" name="Google Shape;30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7731" y="2006220"/>
            <a:ext cx="5145205" cy="2545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5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41" name="Google Shape;14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15" y="206829"/>
            <a:ext cx="8494828" cy="606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587" y="2087562"/>
            <a:ext cx="67627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54" name="Google Shape;15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137" y="735012"/>
            <a:ext cx="786765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262" y="1249362"/>
            <a:ext cx="73914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7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68" name="Google Shape;16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124" y="1096962"/>
            <a:ext cx="73056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8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75" name="Google Shape;17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537" y="982662"/>
            <a:ext cx="75628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9"/>
          <p:cNvSpPr txBox="1"/>
          <p:nvPr>
            <p:ph idx="11" type="ftr"/>
          </p:nvPr>
        </p:nvSpPr>
        <p:spPr>
          <a:xfrm>
            <a:off x="3092741" y="6271017"/>
            <a:ext cx="2866443" cy="360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175" lIns="90375" spcFirstLastPara="1" rIns="90375" wrap="square" tIns="45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Dr.Gayatri Bachhav</a:t>
            </a:r>
            <a:endParaRPr/>
          </a:p>
        </p:txBody>
      </p:sp>
      <p:pic>
        <p:nvPicPr>
          <p:cNvPr id="182" name="Google Shape;18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51925" cy="8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87" y="935037"/>
            <a:ext cx="77533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2018-12-24T10:40:58Z</dcterms:created>
  <dc:creator>Dell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